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embeddings/oleObject1.docx" ContentType="application/vnd.openxmlformats-officedocument.wordprocessingml.document"/>
  <Override PartName="/ppt/media/image2.jpeg" ContentType="image/jpeg"/>
  <Override PartName="/ppt/media/image3.jpeg" ContentType="image/jpe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8.png" ContentType="image/png"/>
  <Override PartName="/ppt/media/image13.png" ContentType="image/png"/>
  <Override PartName="/ppt/media/image37.png" ContentType="image/png"/>
  <Override PartName="/ppt/media/image12.png" ContentType="image/png"/>
  <Override PartName="/ppt/media/image16.png" ContentType="image/png"/>
  <Override PartName="/ppt/media/image15.png" ContentType="image/png"/>
  <Override PartName="/ppt/media/image39.png" ContentType="image/png"/>
  <Override PartName="/ppt/media/image14.png" ContentType="image/png"/>
  <Override PartName="/ppt/media/image4.jpeg" ContentType="image/jpe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10.png" ContentType="image/png"/>
  <Override PartName="/ppt/media/image35.png" ContentType="image/png"/>
  <Override PartName="/ppt/media/image11.png" ContentType="image/png"/>
  <Override PartName="/ppt/media/image36.png" ContentType="image/png"/>
  <Override PartName="/ppt/media/image9.png" ContentType="image/png"/>
  <Override PartName="/ppt/media/image1.emf" ContentType="image/x-emf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5.png" ContentType="image/png"/>
  <Override PartName="/ppt/media/image6.png" ContentType="image/png"/>
  <Override PartName="/ppt/slideMasters/_rels/slideMaster10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10.xml" ContentType="application/vnd.openxmlformats-officedocument.theme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Layouts/_rels/slideLayout119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slideLayout9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8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11.xml" ContentType="application/vnd.openxmlformats-officedocument.presentationml.slide+xml"/>
  <Override PartName="/ppt/slides/slide3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3.xml" ContentType="application/vnd.openxmlformats-officedocument.presentationml.slide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3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.xml.rels" ContentType="application/vnd.openxmlformats-package.relationships+xml"/>
  <Override PartName="/ppt/slides/_rels/slide36.xml.rels" ContentType="application/vnd.openxmlformats-package.relationships+xml"/>
  <Override PartName="/ppt/slides/_rels/slide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0.xml.rels" ContentType="application/vnd.openxmlformats-package.relationships+xml"/>
  <Override PartName="/ppt/slides/_rels/slide25.xml.rels" ContentType="application/vnd.openxmlformats-package.relationships+xml"/>
  <Override PartName="/ppt/slides/_rels/slide31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32.xml.rels" ContentType="application/vnd.openxmlformats-package.relationships+xml"/>
  <Override PartName="/ppt/slides/_rels/slide28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  <p:sldId id="288" r:id="rId44"/>
    <p:sldId id="289" r:id="rId45"/>
    <p:sldId id="290" r:id="rId46"/>
    <p:sldId id="291" r:id="rId47"/>
    <p:sldId id="292" r:id="rId48"/>
    <p:sldId id="293" r:id="rId49"/>
    <p:sldId id="294" r:id="rId50"/>
    <p:sldId id="295" r:id="rId51"/>
    <p:sldId id="296" r:id="rId52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0" Type="http://schemas.openxmlformats.org/officeDocument/2006/relationships/slide" Target="slides/slide9.xml"/><Relationship Id="rId21" Type="http://schemas.openxmlformats.org/officeDocument/2006/relationships/slide" Target="slides/slide10.xml"/><Relationship Id="rId22" Type="http://schemas.openxmlformats.org/officeDocument/2006/relationships/slide" Target="slides/slide11.xml"/><Relationship Id="rId23" Type="http://schemas.openxmlformats.org/officeDocument/2006/relationships/slide" Target="slides/slide12.xml"/><Relationship Id="rId24" Type="http://schemas.openxmlformats.org/officeDocument/2006/relationships/slide" Target="slides/slide13.xml"/><Relationship Id="rId25" Type="http://schemas.openxmlformats.org/officeDocument/2006/relationships/slide" Target="slides/slide14.xml"/><Relationship Id="rId26" Type="http://schemas.openxmlformats.org/officeDocument/2006/relationships/slide" Target="slides/slide15.xml"/><Relationship Id="rId27" Type="http://schemas.openxmlformats.org/officeDocument/2006/relationships/slide" Target="slides/slide16.xml"/><Relationship Id="rId28" Type="http://schemas.openxmlformats.org/officeDocument/2006/relationships/slide" Target="slides/slide17.xml"/><Relationship Id="rId29" Type="http://schemas.openxmlformats.org/officeDocument/2006/relationships/slide" Target="slides/slide18.xml"/><Relationship Id="rId30" Type="http://schemas.openxmlformats.org/officeDocument/2006/relationships/slide" Target="slides/slide19.xml"/><Relationship Id="rId31" Type="http://schemas.openxmlformats.org/officeDocument/2006/relationships/slide" Target="slides/slide20.xml"/><Relationship Id="rId32" Type="http://schemas.openxmlformats.org/officeDocument/2006/relationships/slide" Target="slides/slide21.xml"/><Relationship Id="rId33" Type="http://schemas.openxmlformats.org/officeDocument/2006/relationships/slide" Target="slides/slide22.xml"/><Relationship Id="rId34" Type="http://schemas.openxmlformats.org/officeDocument/2006/relationships/slide" Target="slides/slide23.xml"/><Relationship Id="rId35" Type="http://schemas.openxmlformats.org/officeDocument/2006/relationships/slide" Target="slides/slide24.xml"/><Relationship Id="rId36" Type="http://schemas.openxmlformats.org/officeDocument/2006/relationships/slide" Target="slides/slide25.xml"/><Relationship Id="rId37" Type="http://schemas.openxmlformats.org/officeDocument/2006/relationships/slide" Target="slides/slide26.xml"/><Relationship Id="rId38" Type="http://schemas.openxmlformats.org/officeDocument/2006/relationships/slide" Target="slides/slide27.xml"/><Relationship Id="rId39" Type="http://schemas.openxmlformats.org/officeDocument/2006/relationships/slide" Target="slides/slide28.xml"/><Relationship Id="rId40" Type="http://schemas.openxmlformats.org/officeDocument/2006/relationships/slide" Target="slides/slide29.xml"/><Relationship Id="rId41" Type="http://schemas.openxmlformats.org/officeDocument/2006/relationships/slide" Target="slides/slide30.xml"/><Relationship Id="rId42" Type="http://schemas.openxmlformats.org/officeDocument/2006/relationships/slide" Target="slides/slide31.xml"/><Relationship Id="rId43" Type="http://schemas.openxmlformats.org/officeDocument/2006/relationships/slide" Target="slides/slide32.xml"/><Relationship Id="rId44" Type="http://schemas.openxmlformats.org/officeDocument/2006/relationships/slide" Target="slides/slide33.xml"/><Relationship Id="rId45" Type="http://schemas.openxmlformats.org/officeDocument/2006/relationships/slide" Target="slides/slide34.xml"/><Relationship Id="rId46" Type="http://schemas.openxmlformats.org/officeDocument/2006/relationships/slide" Target="slides/slide35.xml"/><Relationship Id="rId47" Type="http://schemas.openxmlformats.org/officeDocument/2006/relationships/slide" Target="slides/slide36.xml"/><Relationship Id="rId48" Type="http://schemas.openxmlformats.org/officeDocument/2006/relationships/slide" Target="slides/slide37.xml"/><Relationship Id="rId49" Type="http://schemas.openxmlformats.org/officeDocument/2006/relationships/slide" Target="slides/slide38.xml"/><Relationship Id="rId50" Type="http://schemas.openxmlformats.org/officeDocument/2006/relationships/slide" Target="slides/slide39.xml"/><Relationship Id="rId51" Type="http://schemas.openxmlformats.org/officeDocument/2006/relationships/slide" Target="slides/slide40.xml"/><Relationship Id="rId52" Type="http://schemas.openxmlformats.org/officeDocument/2006/relationships/slide" Target="slides/slide4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8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8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9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9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9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9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9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9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9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0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4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4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4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4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4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3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3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4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4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4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4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4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44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8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3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7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7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1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1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2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2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6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6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0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0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0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1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4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5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5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5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5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38.png"/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5" Type="http://schemas.openxmlformats.org/officeDocument/2006/relationships/image" Target="../media/image41.png"/><Relationship Id="rId6" Type="http://schemas.openxmlformats.org/officeDocument/2006/relationships/image" Target="../media/image42.png"/><Relationship Id="rId7" Type="http://schemas.openxmlformats.org/officeDocument/2006/relationships/slideLayout" Target="../slideLayouts/slideLayout109.xml"/><Relationship Id="rId8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3.xml"/><Relationship Id="rId12" Type="http://schemas.openxmlformats.org/officeDocument/2006/relationships/slideLayout" Target="../slideLayouts/slideLayout114.xml"/><Relationship Id="rId13" Type="http://schemas.openxmlformats.org/officeDocument/2006/relationships/slideLayout" Target="../slideLayouts/slideLayout115.xml"/><Relationship Id="rId14" Type="http://schemas.openxmlformats.org/officeDocument/2006/relationships/slideLayout" Target="../slideLayouts/slideLayout116.xml"/><Relationship Id="rId15" Type="http://schemas.openxmlformats.org/officeDocument/2006/relationships/slideLayout" Target="../slideLayouts/slideLayout117.xml"/><Relationship Id="rId16" Type="http://schemas.openxmlformats.org/officeDocument/2006/relationships/slideLayout" Target="../slideLayouts/slideLayout118.xml"/><Relationship Id="rId17" Type="http://schemas.openxmlformats.org/officeDocument/2006/relationships/slideLayout" Target="../slideLayouts/slideLayout119.xml"/><Relationship Id="rId18" Type="http://schemas.openxmlformats.org/officeDocument/2006/relationships/slideLayout" Target="../slideLayouts/slideLayout120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Relationship Id="rId9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0.xml"/><Relationship Id="rId8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66.xml"/><Relationship Id="rId12" Type="http://schemas.openxmlformats.org/officeDocument/2006/relationships/slideLayout" Target="../slideLayouts/slideLayout67.xml"/><Relationship Id="rId13" Type="http://schemas.openxmlformats.org/officeDocument/2006/relationships/slideLayout" Target="../slideLayouts/slideLayout68.xml"/><Relationship Id="rId14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71.xml"/><Relationship Id="rId17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slideLayout" Target="../slideLayouts/slideLayout73.xml"/><Relationship Id="rId7" Type="http://schemas.openxmlformats.org/officeDocument/2006/relationships/slideLayout" Target="../slideLayouts/slideLayout74.xml"/><Relationship Id="rId8" Type="http://schemas.openxmlformats.org/officeDocument/2006/relationships/slideLayout" Target="../slideLayouts/slideLayout75.xml"/><Relationship Id="rId9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6" Type="http://schemas.openxmlformats.org/officeDocument/2006/relationships/slideLayout" Target="../slideLayouts/slideLayout85.xml"/><Relationship Id="rId7" Type="http://schemas.openxmlformats.org/officeDocument/2006/relationships/slideLayout" Target="../slideLayouts/slideLayout86.xml"/><Relationship Id="rId8" Type="http://schemas.openxmlformats.org/officeDocument/2006/relationships/slideLayout" Target="../slideLayouts/slideLayout87.xml"/><Relationship Id="rId9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3.xml"/><Relationship Id="rId15" Type="http://schemas.openxmlformats.org/officeDocument/2006/relationships/slideLayout" Target="../slideLayouts/slideLayout94.xml"/><Relationship Id="rId16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5" Type="http://schemas.openxmlformats.org/officeDocument/2006/relationships/image" Target="../media/image37.png"/><Relationship Id="rId6" Type="http://schemas.openxmlformats.org/officeDocument/2006/relationships/slideLayout" Target="../slideLayouts/slideLayout97.xml"/><Relationship Id="rId7" Type="http://schemas.openxmlformats.org/officeDocument/2006/relationships/slideLayout" Target="../slideLayouts/slideLayout98.xml"/><Relationship Id="rId8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103.xml"/><Relationship Id="rId13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105.xml"/><Relationship Id="rId15" Type="http://schemas.openxmlformats.org/officeDocument/2006/relationships/slideLayout" Target="../slideLayouts/slideLayout106.xml"/><Relationship Id="rId16" Type="http://schemas.openxmlformats.org/officeDocument/2006/relationships/slideLayout" Target="../slideLayouts/slideLayout107.xml"/><Relationship Id="rId17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2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1" name="Picture 8" descr=""/>
          <p:cNvPicPr/>
          <p:nvPr/>
        </p:nvPicPr>
        <p:blipFill>
          <a:blip r:embed="rId3"/>
          <a:stretch/>
        </p:blipFill>
        <p:spPr>
          <a:xfrm>
            <a:off x="0" y="353880"/>
            <a:ext cx="12191760" cy="6520320"/>
          </a:xfrm>
          <a:prstGeom prst="rect">
            <a:avLst/>
          </a:prstGeom>
          <a:ln w="12600">
            <a:noFill/>
          </a:ln>
        </p:spPr>
      </p:pic>
      <p:sp>
        <p:nvSpPr>
          <p:cNvPr id="2" name="CustomShape 1" hidden="1"/>
          <p:cNvSpPr/>
          <p:nvPr/>
        </p:nvSpPr>
        <p:spPr>
          <a:xfrm>
            <a:off x="262800" y="438120"/>
            <a:ext cx="6211080" cy="1900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3" name="Picture 7" descr=""/>
          <p:cNvPicPr/>
          <p:nvPr/>
        </p:nvPicPr>
        <p:blipFill>
          <a:blip r:embed="rId4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4" name="Picture 2" descr=""/>
          <p:cNvPicPr/>
          <p:nvPr/>
        </p:nvPicPr>
        <p:blipFill>
          <a:blip r:embed="rId5"/>
          <a:stretch/>
        </p:blipFill>
        <p:spPr>
          <a:xfrm>
            <a:off x="0" y="720"/>
            <a:ext cx="12265200" cy="6898320"/>
          </a:xfrm>
          <a:prstGeom prst="rect">
            <a:avLst/>
          </a:prstGeom>
          <a:ln w="12600">
            <a:noFill/>
          </a:ln>
        </p:spPr>
      </p:pic>
      <p:pic>
        <p:nvPicPr>
          <p:cNvPr id="5" name="Picture 4" descr=""/>
          <p:cNvPicPr/>
          <p:nvPr/>
        </p:nvPicPr>
        <p:blipFill>
          <a:blip r:embed="rId6"/>
          <a:stretch/>
        </p:blipFill>
        <p:spPr>
          <a:xfrm>
            <a:off x="10074600" y="6302520"/>
            <a:ext cx="1790640" cy="375120"/>
          </a:xfrm>
          <a:prstGeom prst="rect">
            <a:avLst/>
          </a:prstGeom>
          <a:ln w="12600">
            <a:noFill/>
          </a:ln>
        </p:spPr>
      </p:pic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262800" y="833040"/>
            <a:ext cx="6211080" cy="1111320"/>
          </a:xfrm>
          <a:prstGeom prst="rect">
            <a:avLst/>
          </a:prstGeom>
        </p:spPr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Title Text</a:t>
            </a:r>
            <a:endParaRPr b="0" lang="pt-BR" sz="66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sldNum"/>
          </p:nvPr>
        </p:nvSpPr>
        <p:spPr>
          <a:xfrm>
            <a:off x="5892840" y="6172200"/>
            <a:ext cx="2844360" cy="367920"/>
          </a:xfrm>
          <a:prstGeom prst="rect">
            <a:avLst/>
          </a:prstGeom>
        </p:spPr>
        <p:txBody>
          <a:bodyPr lIns="45720" rIns="45720" tIns="45000" bIns="45000" anchor="ctr"/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Click to edit the outline text format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Second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Third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Fourth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5ca8"/>
                </a:solidFill>
                <a:latin typeface="Tahoma"/>
              </a:rPr>
              <a:t>Fifth Outline Level</a:t>
            </a:r>
            <a:endParaRPr b="0" lang="pt-BR" sz="2000" spc="-1" strike="noStrike">
              <a:solidFill>
                <a:srgbClr val="005ca8"/>
              </a:solidFill>
              <a:latin typeface="Tahoma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5ca8"/>
                </a:solidFill>
                <a:latin typeface="Tahoma"/>
              </a:rPr>
              <a:t>Sixth Outline Level</a:t>
            </a:r>
            <a:endParaRPr b="0" lang="pt-BR" sz="2000" spc="-1" strike="noStrike">
              <a:solidFill>
                <a:srgbClr val="005ca8"/>
              </a:solidFill>
              <a:latin typeface="Tahoma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5ca8"/>
                </a:solidFill>
                <a:latin typeface="Tahoma"/>
              </a:rPr>
              <a:t>Seventh Outline Level</a:t>
            </a:r>
            <a:endParaRPr b="0" lang="pt-BR" sz="20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Picture 7" descr=""/>
          <p:cNvPicPr/>
          <p:nvPr/>
        </p:nvPicPr>
        <p:blipFill>
          <a:blip r:embed="rId2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402" name="Picture 8" descr=""/>
          <p:cNvPicPr/>
          <p:nvPr/>
        </p:nvPicPr>
        <p:blipFill>
          <a:blip r:embed="rId3"/>
          <a:stretch/>
        </p:blipFill>
        <p:spPr>
          <a:xfrm>
            <a:off x="0" y="353880"/>
            <a:ext cx="12191760" cy="6520320"/>
          </a:xfrm>
          <a:prstGeom prst="rect">
            <a:avLst/>
          </a:prstGeom>
          <a:ln w="12600">
            <a:noFill/>
          </a:ln>
        </p:spPr>
      </p:pic>
      <p:sp>
        <p:nvSpPr>
          <p:cNvPr id="403" name="CustomShape 1" hidden="1"/>
          <p:cNvSpPr/>
          <p:nvPr/>
        </p:nvSpPr>
        <p:spPr>
          <a:xfrm>
            <a:off x="262800" y="438120"/>
            <a:ext cx="6211080" cy="1900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404" name="Picture 7" descr=""/>
          <p:cNvPicPr/>
          <p:nvPr/>
        </p:nvPicPr>
        <p:blipFill>
          <a:blip r:embed="rId4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sp>
        <p:nvSpPr>
          <p:cNvPr id="405" name="CustomShape 2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5">
              <a:lumOff val="44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6" name="Picture 4" descr=""/>
          <p:cNvPicPr/>
          <p:nvPr/>
        </p:nvPicPr>
        <p:blipFill>
          <a:blip r:embed="rId5"/>
          <a:stretch/>
        </p:blipFill>
        <p:spPr>
          <a:xfrm>
            <a:off x="4828680" y="3069000"/>
            <a:ext cx="2534400" cy="531000"/>
          </a:xfrm>
          <a:prstGeom prst="rect">
            <a:avLst/>
          </a:prstGeom>
          <a:ln w="12600">
            <a:noFill/>
          </a:ln>
        </p:spPr>
      </p:pic>
      <p:pic>
        <p:nvPicPr>
          <p:cNvPr id="407" name="Picture 6" descr=""/>
          <p:cNvPicPr/>
          <p:nvPr/>
        </p:nvPicPr>
        <p:blipFill>
          <a:blip r:embed="rId6"/>
          <a:srcRect l="0" t="0" r="0" b="13633"/>
          <a:stretch/>
        </p:blipFill>
        <p:spPr>
          <a:xfrm>
            <a:off x="0" y="1226160"/>
            <a:ext cx="12191760" cy="5631480"/>
          </a:xfrm>
          <a:prstGeom prst="rect">
            <a:avLst/>
          </a:prstGeom>
          <a:ln w="12600">
            <a:noFill/>
          </a:ln>
        </p:spPr>
      </p:pic>
      <p:sp>
        <p:nvSpPr>
          <p:cNvPr id="408" name="PlaceHolder 3"/>
          <p:cNvSpPr>
            <a:spLocks noGrp="1"/>
          </p:cNvSpPr>
          <p:nvPr>
            <p:ph type="sldNum"/>
          </p:nvPr>
        </p:nvSpPr>
        <p:spPr>
          <a:xfrm>
            <a:off x="5892840" y="6172200"/>
            <a:ext cx="2844360" cy="367920"/>
          </a:xfrm>
          <a:prstGeom prst="rect">
            <a:avLst/>
          </a:prstGeom>
        </p:spPr>
        <p:txBody>
          <a:bodyPr lIns="45720" rIns="45720" tIns="45000" bIns="45000" anchor="ctr"/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409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pt-BR" sz="1800" spc="-1" strike="noStrike">
                <a:solidFill>
                  <a:srgbClr val="005ca8"/>
                </a:solidFill>
                <a:latin typeface="Calibri"/>
              </a:rPr>
              <a:t>Click to edit the title text format</a:t>
            </a:r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41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Click to edit the outline text format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Second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Third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Fourth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5ca8"/>
                </a:solidFill>
                <a:latin typeface="Tahoma"/>
              </a:rPr>
              <a:t>Fifth Outline Level</a:t>
            </a:r>
            <a:endParaRPr b="0" lang="pt-BR" sz="2000" spc="-1" strike="noStrike">
              <a:solidFill>
                <a:srgbClr val="005ca8"/>
              </a:solidFill>
              <a:latin typeface="Tahoma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5ca8"/>
                </a:solidFill>
                <a:latin typeface="Tahoma"/>
              </a:rPr>
              <a:t>Sixth Outline Level</a:t>
            </a:r>
            <a:endParaRPr b="0" lang="pt-BR" sz="2000" spc="-1" strike="noStrike">
              <a:solidFill>
                <a:srgbClr val="005ca8"/>
              </a:solidFill>
              <a:latin typeface="Tahoma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5ca8"/>
                </a:solidFill>
                <a:latin typeface="Tahoma"/>
              </a:rPr>
              <a:t>Seventh Outline Level</a:t>
            </a:r>
            <a:endParaRPr b="0" lang="pt-BR" sz="20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  <p:sldLayoutId id="2147483777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2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46" name="Picture 8" descr=""/>
          <p:cNvPicPr/>
          <p:nvPr/>
        </p:nvPicPr>
        <p:blipFill>
          <a:blip r:embed="rId3"/>
          <a:stretch/>
        </p:blipFill>
        <p:spPr>
          <a:xfrm>
            <a:off x="0" y="353880"/>
            <a:ext cx="12191760" cy="6520320"/>
          </a:xfrm>
          <a:prstGeom prst="rect">
            <a:avLst/>
          </a:prstGeom>
          <a:ln w="12600">
            <a:noFill/>
          </a:ln>
        </p:spPr>
      </p:pic>
      <p:sp>
        <p:nvSpPr>
          <p:cNvPr id="47" name="CustomShape 1" hidden="1"/>
          <p:cNvSpPr/>
          <p:nvPr/>
        </p:nvSpPr>
        <p:spPr>
          <a:xfrm>
            <a:off x="262800" y="438120"/>
            <a:ext cx="6211080" cy="1900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48" name="Picture 7" descr=""/>
          <p:cNvPicPr/>
          <p:nvPr/>
        </p:nvPicPr>
        <p:blipFill>
          <a:blip r:embed="rId4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49" name="Picture 4" descr=""/>
          <p:cNvPicPr/>
          <p:nvPr/>
        </p:nvPicPr>
        <p:blipFill>
          <a:blip r:embed="rId5"/>
          <a:srcRect l="0" t="0" r="0" b="13633"/>
          <a:stretch/>
        </p:blipFill>
        <p:spPr>
          <a:xfrm>
            <a:off x="0" y="1226160"/>
            <a:ext cx="12191760" cy="5631480"/>
          </a:xfrm>
          <a:prstGeom prst="rect">
            <a:avLst/>
          </a:prstGeom>
          <a:ln w="12600">
            <a:noFill/>
          </a:ln>
        </p:spPr>
      </p:pic>
      <p:sp>
        <p:nvSpPr>
          <p:cNvPr id="50" name="PlaceHolder 2"/>
          <p:cNvSpPr>
            <a:spLocks noGrp="1"/>
          </p:cNvSpPr>
          <p:nvPr>
            <p:ph type="title"/>
          </p:nvPr>
        </p:nvSpPr>
        <p:spPr>
          <a:xfrm>
            <a:off x="838080" y="2386800"/>
            <a:ext cx="10515240" cy="1325160"/>
          </a:xfrm>
          <a:prstGeom prst="rect">
            <a:avLst/>
          </a:prstGeom>
        </p:spPr>
        <p:txBody>
          <a:bodyPr lIns="45720" rIns="45720" tIns="45000" bIns="45000" anchor="ctr"/>
          <a:p>
            <a:pPr algn="ctr">
              <a:lnSpc>
                <a:spcPct val="90000"/>
              </a:lnSpc>
            </a:pPr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Title Text</a:t>
            </a:r>
            <a:endParaRPr b="0" lang="pt-BR" sz="44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sldNum"/>
          </p:nvPr>
        </p:nvSpPr>
        <p:spPr>
          <a:xfrm>
            <a:off x="5892840" y="6172200"/>
            <a:ext cx="2844360" cy="367920"/>
          </a:xfrm>
          <a:prstGeom prst="rect">
            <a:avLst/>
          </a:prstGeom>
        </p:spPr>
        <p:txBody>
          <a:bodyPr lIns="45720" rIns="45720" tIns="45000" bIns="45000" anchor="ctr"/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Click to edit the outline text format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Second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Third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Fourth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5ca8"/>
                </a:solidFill>
                <a:latin typeface="Tahoma"/>
              </a:rPr>
              <a:t>Fifth Outline Level</a:t>
            </a:r>
            <a:endParaRPr b="0" lang="pt-BR" sz="2000" spc="-1" strike="noStrike">
              <a:solidFill>
                <a:srgbClr val="005ca8"/>
              </a:solidFill>
              <a:latin typeface="Tahoma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5ca8"/>
                </a:solidFill>
                <a:latin typeface="Tahoma"/>
              </a:rPr>
              <a:t>Sixth Outline Level</a:t>
            </a:r>
            <a:endParaRPr b="0" lang="pt-BR" sz="2000" spc="-1" strike="noStrike">
              <a:solidFill>
                <a:srgbClr val="005ca8"/>
              </a:solidFill>
              <a:latin typeface="Tahoma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5ca8"/>
                </a:solidFill>
                <a:latin typeface="Tahoma"/>
              </a:rPr>
              <a:t>Seventh Outline Level</a:t>
            </a:r>
            <a:endParaRPr b="0" lang="pt-BR" sz="2000" spc="-1" strike="noStrike">
              <a:solidFill>
                <a:srgbClr val="005ca8"/>
              </a:solidFill>
              <a:latin typeface="Tahom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 7" descr=""/>
          <p:cNvPicPr/>
          <p:nvPr/>
        </p:nvPicPr>
        <p:blipFill>
          <a:blip r:embed="rId2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90" name="Picture 8" descr=""/>
          <p:cNvPicPr/>
          <p:nvPr/>
        </p:nvPicPr>
        <p:blipFill>
          <a:blip r:embed="rId3"/>
          <a:stretch/>
        </p:blipFill>
        <p:spPr>
          <a:xfrm>
            <a:off x="0" y="353880"/>
            <a:ext cx="12191760" cy="6520320"/>
          </a:xfrm>
          <a:prstGeom prst="rect">
            <a:avLst/>
          </a:prstGeom>
          <a:ln w="12600">
            <a:noFill/>
          </a:ln>
        </p:spPr>
      </p:pic>
      <p:sp>
        <p:nvSpPr>
          <p:cNvPr id="91" name="CustomShape 1" hidden="1"/>
          <p:cNvSpPr/>
          <p:nvPr/>
        </p:nvSpPr>
        <p:spPr>
          <a:xfrm>
            <a:off x="262800" y="438120"/>
            <a:ext cx="6211080" cy="1900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92" name="Picture 7" descr=""/>
          <p:cNvPicPr/>
          <p:nvPr/>
        </p:nvPicPr>
        <p:blipFill>
          <a:blip r:embed="rId4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sp>
        <p:nvSpPr>
          <p:cNvPr id="93" name="PlaceHolder 2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45720" rIns="45720" tIns="45000" bIns="45000" anchor="b"/>
          <a:p>
            <a:pPr algn="ctr">
              <a:lnSpc>
                <a:spcPct val="90000"/>
              </a:lnSpc>
            </a:pPr>
            <a:r>
              <a:rPr b="0" lang="pt-BR" sz="6000" spc="-1" strike="noStrike">
                <a:solidFill>
                  <a:srgbClr val="005ca8"/>
                </a:solidFill>
                <a:latin typeface="Tahoma"/>
                <a:ea typeface="Tahoma"/>
              </a:rPr>
              <a:t>Title Text</a:t>
            </a:r>
            <a:endParaRPr b="0" lang="pt-BR" sz="60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1523880" y="3602160"/>
            <a:ext cx="9143640" cy="1655280"/>
          </a:xfrm>
          <a:prstGeom prst="rect">
            <a:avLst/>
          </a:prstGeom>
        </p:spPr>
        <p:txBody>
          <a:bodyPr lIns="45720" rIns="45720" tIns="45000" bIns="45000"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005ca8"/>
                </a:solidFill>
                <a:latin typeface="Tahoma"/>
                <a:ea typeface="Tahoma"/>
              </a:rPr>
              <a:t>Body Level One</a:t>
            </a:r>
            <a:endParaRPr b="0" lang="pt-BR" sz="2400" spc="-1" strike="noStrike">
              <a:solidFill>
                <a:srgbClr val="005ca8"/>
              </a:solidFill>
              <a:latin typeface="Tahoma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005ca8"/>
                </a:solidFill>
                <a:latin typeface="Tahoma"/>
                <a:ea typeface="Tahoma"/>
              </a:rPr>
              <a:t>Body Level Two</a:t>
            </a:r>
            <a:endParaRPr b="0" lang="pt-BR" sz="2400" spc="-1" strike="noStrike">
              <a:solidFill>
                <a:srgbClr val="005ca8"/>
              </a:solidFill>
              <a:latin typeface="Tahoma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005ca8"/>
                </a:solidFill>
                <a:latin typeface="Tahoma"/>
                <a:ea typeface="Tahoma"/>
              </a:rPr>
              <a:t>Body Level Three</a:t>
            </a:r>
            <a:endParaRPr b="0" lang="pt-BR" sz="2400" spc="-1" strike="noStrike">
              <a:solidFill>
                <a:srgbClr val="005ca8"/>
              </a:solidFill>
              <a:latin typeface="Tahoma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005ca8"/>
                </a:solidFill>
                <a:latin typeface="Tahoma"/>
                <a:ea typeface="Tahoma"/>
              </a:rPr>
              <a:t>Body Level Four</a:t>
            </a:r>
            <a:endParaRPr b="0" lang="pt-BR" sz="2400" spc="-1" strike="noStrike">
              <a:solidFill>
                <a:srgbClr val="005ca8"/>
              </a:solidFill>
              <a:latin typeface="Tahoma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005ca8"/>
                </a:solidFill>
                <a:latin typeface="Tahoma"/>
                <a:ea typeface="Tahoma"/>
              </a:rPr>
              <a:t>Body Level Five</a:t>
            </a:r>
            <a:endParaRPr b="0" lang="pt-BR" sz="24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95" name="CustomShape 4"/>
          <p:cNvSpPr/>
          <p:nvPr/>
        </p:nvSpPr>
        <p:spPr>
          <a:xfrm>
            <a:off x="10058400" y="6333480"/>
            <a:ext cx="1836360" cy="406800"/>
          </a:xfrm>
          <a:prstGeom prst="rect">
            <a:avLst/>
          </a:prstGeom>
          <a:solidFill>
            <a:schemeClr val="accent5">
              <a:lumOff val="44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6" name="Picture 8" descr=""/>
          <p:cNvPicPr/>
          <p:nvPr/>
        </p:nvPicPr>
        <p:blipFill>
          <a:blip r:embed="rId5"/>
          <a:stretch/>
        </p:blipFill>
        <p:spPr>
          <a:xfrm>
            <a:off x="5760" y="3453120"/>
            <a:ext cx="5028120" cy="3419280"/>
          </a:xfrm>
          <a:prstGeom prst="rect">
            <a:avLst/>
          </a:prstGeom>
          <a:ln w="12600">
            <a:noFill/>
          </a:ln>
        </p:spPr>
      </p:pic>
      <p:pic>
        <p:nvPicPr>
          <p:cNvPr id="97" name="Picture 7" descr=""/>
          <p:cNvPicPr/>
          <p:nvPr/>
        </p:nvPicPr>
        <p:blipFill>
          <a:blip r:embed="rId6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sp>
        <p:nvSpPr>
          <p:cNvPr id="98" name="PlaceHolder 5"/>
          <p:cNvSpPr>
            <a:spLocks noGrp="1"/>
          </p:cNvSpPr>
          <p:nvPr>
            <p:ph type="sldNum"/>
          </p:nvPr>
        </p:nvSpPr>
        <p:spPr>
          <a:xfrm>
            <a:off x="372960" y="6523200"/>
            <a:ext cx="263520" cy="268920"/>
          </a:xfrm>
          <a:prstGeom prst="rect">
            <a:avLst/>
          </a:prstGeom>
        </p:spPr>
        <p:txBody>
          <a:bodyPr lIns="45720" rIns="45720" tIns="45000" bIns="45000" anchor="ctr"/>
          <a:p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7" descr=""/>
          <p:cNvPicPr/>
          <p:nvPr/>
        </p:nvPicPr>
        <p:blipFill>
          <a:blip r:embed="rId2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136" name="Picture 8" descr=""/>
          <p:cNvPicPr/>
          <p:nvPr/>
        </p:nvPicPr>
        <p:blipFill>
          <a:blip r:embed="rId3"/>
          <a:stretch/>
        </p:blipFill>
        <p:spPr>
          <a:xfrm>
            <a:off x="0" y="353880"/>
            <a:ext cx="12191760" cy="6520320"/>
          </a:xfrm>
          <a:prstGeom prst="rect">
            <a:avLst/>
          </a:prstGeom>
          <a:ln w="12600">
            <a:noFill/>
          </a:ln>
        </p:spPr>
      </p:pic>
      <p:sp>
        <p:nvSpPr>
          <p:cNvPr id="137" name="CustomShape 1" hidden="1"/>
          <p:cNvSpPr/>
          <p:nvPr/>
        </p:nvSpPr>
        <p:spPr>
          <a:xfrm>
            <a:off x="262800" y="438120"/>
            <a:ext cx="6211080" cy="1900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Title Text</a:t>
            </a:r>
            <a:endParaRPr b="0" lang="pt-BR" sz="44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45720" rIns="45720" tIns="45000" bIns="45000"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One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1" marL="723960" indent="-26640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Two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2" marL="1234440" indent="-31968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Three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3" marL="1727280" indent="-35532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Four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4" marL="2184480" indent="-35532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Five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pic>
        <p:nvPicPr>
          <p:cNvPr id="140" name="Picture 7" descr=""/>
          <p:cNvPicPr/>
          <p:nvPr/>
        </p:nvPicPr>
        <p:blipFill>
          <a:blip r:embed="rId4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sp>
        <p:nvSpPr>
          <p:cNvPr id="141" name="PlaceHolder 4"/>
          <p:cNvSpPr>
            <a:spLocks noGrp="1"/>
          </p:cNvSpPr>
          <p:nvPr>
            <p:ph type="sldNum"/>
          </p:nvPr>
        </p:nvSpPr>
        <p:spPr>
          <a:xfrm>
            <a:off x="372960" y="6523200"/>
            <a:ext cx="263520" cy="268920"/>
          </a:xfrm>
          <a:prstGeom prst="rect">
            <a:avLst/>
          </a:prstGeom>
        </p:spPr>
        <p:txBody>
          <a:bodyPr lIns="45720" rIns="45720" tIns="45000" bIns="45000" anchor="ctr"/>
          <a:p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Picture 7" descr=""/>
          <p:cNvPicPr/>
          <p:nvPr/>
        </p:nvPicPr>
        <p:blipFill>
          <a:blip r:embed="rId2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179" name="Picture 8" descr=""/>
          <p:cNvPicPr/>
          <p:nvPr/>
        </p:nvPicPr>
        <p:blipFill>
          <a:blip r:embed="rId3"/>
          <a:stretch/>
        </p:blipFill>
        <p:spPr>
          <a:xfrm>
            <a:off x="0" y="353880"/>
            <a:ext cx="12191760" cy="6520320"/>
          </a:xfrm>
          <a:prstGeom prst="rect">
            <a:avLst/>
          </a:prstGeom>
          <a:ln w="12600">
            <a:noFill/>
          </a:ln>
        </p:spPr>
      </p:pic>
      <p:sp>
        <p:nvSpPr>
          <p:cNvPr id="180" name="CustomShape 1" hidden="1"/>
          <p:cNvSpPr/>
          <p:nvPr/>
        </p:nvSpPr>
        <p:spPr>
          <a:xfrm>
            <a:off x="262800" y="438120"/>
            <a:ext cx="6211080" cy="1900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181" name="Picture 7" descr=""/>
          <p:cNvPicPr/>
          <p:nvPr/>
        </p:nvPicPr>
        <p:blipFill>
          <a:blip r:embed="rId4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sp>
        <p:nvSpPr>
          <p:cNvPr id="182" name="PlaceHolder 2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Title Text</a:t>
            </a:r>
            <a:endParaRPr b="0" lang="pt-BR" sz="44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45720" rIns="45720" tIns="45000" bIns="45000"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One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1" marL="723960" indent="-26640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Two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2" marL="1234440" indent="-31968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Three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3" marL="1727280" indent="-35532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Four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4" marL="2184480" indent="-35532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Five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pic>
        <p:nvPicPr>
          <p:cNvPr id="184" name="Picture 6" descr=""/>
          <p:cNvPicPr/>
          <p:nvPr/>
        </p:nvPicPr>
        <p:blipFill>
          <a:blip r:embed="rId5"/>
          <a:stretch/>
        </p:blipFill>
        <p:spPr>
          <a:xfrm>
            <a:off x="5760" y="3453120"/>
            <a:ext cx="5028120" cy="3419280"/>
          </a:xfrm>
          <a:prstGeom prst="rect">
            <a:avLst/>
          </a:prstGeom>
          <a:ln w="12600">
            <a:noFill/>
          </a:ln>
        </p:spPr>
      </p:pic>
      <p:sp>
        <p:nvSpPr>
          <p:cNvPr id="185" name="PlaceHolder 4"/>
          <p:cNvSpPr>
            <a:spLocks noGrp="1"/>
          </p:cNvSpPr>
          <p:nvPr>
            <p:ph type="sldNum"/>
          </p:nvPr>
        </p:nvSpPr>
        <p:spPr>
          <a:xfrm>
            <a:off x="372960" y="6523200"/>
            <a:ext cx="263520" cy="268920"/>
          </a:xfrm>
          <a:prstGeom prst="rect">
            <a:avLst/>
          </a:prstGeom>
        </p:spPr>
        <p:txBody>
          <a:bodyPr lIns="45720" rIns="45720" tIns="45000" bIns="45000" anchor="ctr"/>
          <a:p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7" descr=""/>
          <p:cNvPicPr/>
          <p:nvPr/>
        </p:nvPicPr>
        <p:blipFill>
          <a:blip r:embed="rId2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223" name="Picture 8" descr=""/>
          <p:cNvPicPr/>
          <p:nvPr/>
        </p:nvPicPr>
        <p:blipFill>
          <a:blip r:embed="rId3"/>
          <a:stretch/>
        </p:blipFill>
        <p:spPr>
          <a:xfrm>
            <a:off x="0" y="353880"/>
            <a:ext cx="12191760" cy="6520320"/>
          </a:xfrm>
          <a:prstGeom prst="rect">
            <a:avLst/>
          </a:prstGeom>
          <a:ln w="12600">
            <a:noFill/>
          </a:ln>
        </p:spPr>
      </p:pic>
      <p:sp>
        <p:nvSpPr>
          <p:cNvPr id="224" name="CustomShape 1" hidden="1"/>
          <p:cNvSpPr/>
          <p:nvPr/>
        </p:nvSpPr>
        <p:spPr>
          <a:xfrm>
            <a:off x="262800" y="438120"/>
            <a:ext cx="6211080" cy="1900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225" name="Picture 7" descr=""/>
          <p:cNvPicPr/>
          <p:nvPr/>
        </p:nvPicPr>
        <p:blipFill>
          <a:blip r:embed="rId4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sp>
        <p:nvSpPr>
          <p:cNvPr id="226" name="PlaceHolder 2"/>
          <p:cNvSpPr>
            <a:spLocks noGrp="1"/>
          </p:cNvSpPr>
          <p:nvPr>
            <p:ph type="title"/>
          </p:nvPr>
        </p:nvSpPr>
        <p:spPr>
          <a:xfrm>
            <a:off x="810720" y="365040"/>
            <a:ext cx="10515240" cy="1325160"/>
          </a:xfrm>
          <a:prstGeom prst="rect">
            <a:avLst/>
          </a:prstGeom>
        </p:spPr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Title Text</a:t>
            </a:r>
            <a:endParaRPr b="0" lang="pt-BR" sz="44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810720" y="1825560"/>
            <a:ext cx="5181120" cy="4350960"/>
          </a:xfrm>
          <a:prstGeom prst="rect">
            <a:avLst/>
          </a:prstGeom>
        </p:spPr>
        <p:txBody>
          <a:bodyPr lIns="45720" rIns="45720" tIns="45000" bIns="45000"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One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1" marL="723960" indent="-26640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Two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2" marL="1234440" indent="-31968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Three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3" marL="1727280" indent="-35532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Four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4" marL="2184480" indent="-35532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Five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pic>
        <p:nvPicPr>
          <p:cNvPr id="228" name="Picture 8" descr=""/>
          <p:cNvPicPr/>
          <p:nvPr/>
        </p:nvPicPr>
        <p:blipFill>
          <a:blip r:embed="rId5"/>
          <a:stretch/>
        </p:blipFill>
        <p:spPr>
          <a:xfrm>
            <a:off x="5760" y="3453120"/>
            <a:ext cx="5028120" cy="3419280"/>
          </a:xfrm>
          <a:prstGeom prst="rect">
            <a:avLst/>
          </a:prstGeom>
          <a:ln w="12600">
            <a:noFill/>
          </a:ln>
        </p:spPr>
      </p:pic>
      <p:sp>
        <p:nvSpPr>
          <p:cNvPr id="229" name="PlaceHolder 4"/>
          <p:cNvSpPr>
            <a:spLocks noGrp="1"/>
          </p:cNvSpPr>
          <p:nvPr>
            <p:ph type="sldNum"/>
          </p:nvPr>
        </p:nvSpPr>
        <p:spPr>
          <a:xfrm>
            <a:off x="372960" y="6523200"/>
            <a:ext cx="263520" cy="268920"/>
          </a:xfrm>
          <a:prstGeom prst="rect">
            <a:avLst/>
          </a:prstGeom>
        </p:spPr>
        <p:txBody>
          <a:bodyPr lIns="45720" rIns="45720" tIns="45000" bIns="45000" anchor="ctr"/>
          <a:p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Picture 7" descr=""/>
          <p:cNvPicPr/>
          <p:nvPr/>
        </p:nvPicPr>
        <p:blipFill>
          <a:blip r:embed="rId2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267" name="Picture 8" descr=""/>
          <p:cNvPicPr/>
          <p:nvPr/>
        </p:nvPicPr>
        <p:blipFill>
          <a:blip r:embed="rId3"/>
          <a:stretch/>
        </p:blipFill>
        <p:spPr>
          <a:xfrm>
            <a:off x="0" y="353880"/>
            <a:ext cx="12191760" cy="6520320"/>
          </a:xfrm>
          <a:prstGeom prst="rect">
            <a:avLst/>
          </a:prstGeom>
          <a:ln w="12600">
            <a:noFill/>
          </a:ln>
        </p:spPr>
      </p:pic>
      <p:sp>
        <p:nvSpPr>
          <p:cNvPr id="268" name="CustomShape 1" hidden="1"/>
          <p:cNvSpPr/>
          <p:nvPr/>
        </p:nvSpPr>
        <p:spPr>
          <a:xfrm>
            <a:off x="262800" y="438120"/>
            <a:ext cx="6211080" cy="1900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269" name="Picture 7" descr=""/>
          <p:cNvPicPr/>
          <p:nvPr/>
        </p:nvPicPr>
        <p:blipFill>
          <a:blip r:embed="rId4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sp>
        <p:nvSpPr>
          <p:cNvPr id="270" name="PlaceHolder 2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45720" rIns="45720" tIns="45000" bIns="45000" anchor="b"/>
          <a:p>
            <a:pPr>
              <a:lnSpc>
                <a:spcPct val="90000"/>
              </a:lnSpc>
            </a:pPr>
            <a:r>
              <a:rPr b="0" lang="pt-BR" sz="3200" spc="-1" strike="noStrike">
                <a:solidFill>
                  <a:srgbClr val="005ca8"/>
                </a:solidFill>
                <a:latin typeface="Tahoma"/>
                <a:ea typeface="Tahoma"/>
              </a:rPr>
              <a:t>Title Text</a:t>
            </a:r>
            <a:endParaRPr b="0" lang="pt-BR" sz="32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</p:spPr>
        <p:txBody>
          <a:bodyPr lIns="45720" rIns="45720" tIns="45000" bIns="45000"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3200" spc="-1" strike="noStrike">
                <a:solidFill>
                  <a:srgbClr val="005ca8"/>
                </a:solidFill>
                <a:latin typeface="Tahoma"/>
                <a:ea typeface="Tahoma"/>
              </a:rPr>
              <a:t>Body Level One</a:t>
            </a:r>
            <a:endParaRPr b="0" lang="pt-BR" sz="3200" spc="-1" strike="noStrike">
              <a:solidFill>
                <a:srgbClr val="005ca8"/>
              </a:solidFill>
              <a:latin typeface="Tahoma"/>
            </a:endParaRPr>
          </a:p>
          <a:p>
            <a:pPr lvl="1" marL="718560" indent="-26100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3200" spc="-1" strike="noStrike">
                <a:solidFill>
                  <a:srgbClr val="005ca8"/>
                </a:solidFill>
                <a:latin typeface="Tahoma"/>
                <a:ea typeface="Tahoma"/>
              </a:rPr>
              <a:t>Body Level Two</a:t>
            </a:r>
            <a:endParaRPr b="0" lang="pt-BR" sz="3200" spc="-1" strike="noStrike">
              <a:solidFill>
                <a:srgbClr val="005ca8"/>
              </a:solidFill>
              <a:latin typeface="Tahoma"/>
            </a:endParaRPr>
          </a:p>
          <a:p>
            <a:pPr lvl="2" marL="1219320" indent="-30456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3200" spc="-1" strike="noStrike">
                <a:solidFill>
                  <a:srgbClr val="005ca8"/>
                </a:solidFill>
                <a:latin typeface="Tahoma"/>
                <a:ea typeface="Tahoma"/>
              </a:rPr>
              <a:t>Body Level Three</a:t>
            </a:r>
            <a:endParaRPr b="0" lang="pt-BR" sz="3200" spc="-1" strike="noStrike">
              <a:solidFill>
                <a:srgbClr val="005ca8"/>
              </a:solidFill>
              <a:latin typeface="Tahoma"/>
            </a:endParaRPr>
          </a:p>
          <a:p>
            <a:pPr lvl="3" marL="1737360" indent="-36540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3200" spc="-1" strike="noStrike">
                <a:solidFill>
                  <a:srgbClr val="005ca8"/>
                </a:solidFill>
                <a:latin typeface="Tahoma"/>
                <a:ea typeface="Tahoma"/>
              </a:rPr>
              <a:t>Body Level Four</a:t>
            </a:r>
            <a:endParaRPr b="0" lang="pt-BR" sz="3200" spc="-1" strike="noStrike">
              <a:solidFill>
                <a:srgbClr val="005ca8"/>
              </a:solidFill>
              <a:latin typeface="Tahoma"/>
            </a:endParaRPr>
          </a:p>
          <a:p>
            <a:pPr lvl="4" marL="2194560" indent="-36540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3200" spc="-1" strike="noStrike">
                <a:solidFill>
                  <a:srgbClr val="005ca8"/>
                </a:solidFill>
                <a:latin typeface="Tahoma"/>
                <a:ea typeface="Tahoma"/>
              </a:rPr>
              <a:t>Body Level Five</a:t>
            </a:r>
            <a:endParaRPr b="0" lang="pt-BR" sz="32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</p:spPr>
        <p:txBody>
          <a:bodyPr lIns="45720" rIns="45720" tIns="45000" bIns="4500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Click to edit the outline text format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Second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Third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Fourth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Fifth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Sixth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</a:rPr>
              <a:t>Seventh Outline Level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pic>
        <p:nvPicPr>
          <p:cNvPr id="273" name="Picture 8" descr=""/>
          <p:cNvPicPr/>
          <p:nvPr/>
        </p:nvPicPr>
        <p:blipFill>
          <a:blip r:embed="rId5"/>
          <a:stretch/>
        </p:blipFill>
        <p:spPr>
          <a:xfrm>
            <a:off x="5760" y="3453120"/>
            <a:ext cx="5028120" cy="3419280"/>
          </a:xfrm>
          <a:prstGeom prst="rect">
            <a:avLst/>
          </a:prstGeom>
          <a:ln w="12600">
            <a:noFill/>
          </a:ln>
        </p:spPr>
      </p:pic>
      <p:sp>
        <p:nvSpPr>
          <p:cNvPr id="274" name="PlaceHolder 5"/>
          <p:cNvSpPr>
            <a:spLocks noGrp="1"/>
          </p:cNvSpPr>
          <p:nvPr>
            <p:ph type="sldNum"/>
          </p:nvPr>
        </p:nvSpPr>
        <p:spPr>
          <a:xfrm>
            <a:off x="372960" y="6523200"/>
            <a:ext cx="263520" cy="268920"/>
          </a:xfrm>
          <a:prstGeom prst="rect">
            <a:avLst/>
          </a:prstGeom>
        </p:spPr>
        <p:txBody>
          <a:bodyPr lIns="45720" rIns="45720" tIns="45000" bIns="45000" anchor="ctr"/>
          <a:p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  <p:sldLayoutId id="2147483734" r:id="rId13"/>
    <p:sldLayoutId id="2147483735" r:id="rId14"/>
    <p:sldLayoutId id="2147483736" r:id="rId15"/>
    <p:sldLayoutId id="2147483737" r:id="rId16"/>
    <p:sldLayoutId id="2147483738" r:id="rId17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Picture 7" descr=""/>
          <p:cNvPicPr/>
          <p:nvPr/>
        </p:nvPicPr>
        <p:blipFill>
          <a:blip r:embed="rId2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312" name="Picture 8" descr=""/>
          <p:cNvPicPr/>
          <p:nvPr/>
        </p:nvPicPr>
        <p:blipFill>
          <a:blip r:embed="rId3"/>
          <a:stretch/>
        </p:blipFill>
        <p:spPr>
          <a:xfrm>
            <a:off x="0" y="353880"/>
            <a:ext cx="12191760" cy="6520320"/>
          </a:xfrm>
          <a:prstGeom prst="rect">
            <a:avLst/>
          </a:prstGeom>
          <a:ln w="12600">
            <a:noFill/>
          </a:ln>
        </p:spPr>
      </p:pic>
      <p:sp>
        <p:nvSpPr>
          <p:cNvPr id="313" name="CustomShape 1" hidden="1"/>
          <p:cNvSpPr/>
          <p:nvPr/>
        </p:nvSpPr>
        <p:spPr>
          <a:xfrm>
            <a:off x="262800" y="438120"/>
            <a:ext cx="6211080" cy="1900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314" name="Picture 7" descr=""/>
          <p:cNvPicPr/>
          <p:nvPr/>
        </p:nvPicPr>
        <p:blipFill>
          <a:blip r:embed="rId4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sp>
        <p:nvSpPr>
          <p:cNvPr id="315" name="PlaceHolder 2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Title Text</a:t>
            </a:r>
            <a:endParaRPr b="0" lang="pt-BR" sz="44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 type="body"/>
          </p:nvPr>
        </p:nvSpPr>
        <p:spPr>
          <a:xfrm>
            <a:off x="838080" y="4995360"/>
            <a:ext cx="5105160" cy="1176480"/>
          </a:xfrm>
          <a:prstGeom prst="rect">
            <a:avLst/>
          </a:prstGeom>
        </p:spPr>
        <p:txBody>
          <a:bodyPr lIns="45720" rIns="45720" tIns="45000" bIns="45000"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One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1" marL="723960" indent="-26640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Two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2" marL="1234440" indent="-31968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Three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3" marL="1727280" indent="-35532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Four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  <a:p>
            <a:pPr lvl="4" marL="2184480" indent="-355320">
              <a:lnSpc>
                <a:spcPct val="90000"/>
              </a:lnSpc>
              <a:spcBef>
                <a:spcPts val="1001"/>
              </a:spcBef>
              <a:buClr>
                <a:srgbClr val="005ca8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5ca8"/>
                </a:solidFill>
                <a:latin typeface="Tahoma"/>
                <a:ea typeface="Tahoma"/>
              </a:rPr>
              <a:t>Body Level Five</a:t>
            </a:r>
            <a:endParaRPr b="0" lang="pt-BR" sz="28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17" name="PlaceHolder 4"/>
          <p:cNvSpPr>
            <a:spLocks noGrp="1"/>
          </p:cNvSpPr>
          <p:nvPr>
            <p:ph type="body"/>
          </p:nvPr>
        </p:nvSpPr>
        <p:spPr>
          <a:xfrm>
            <a:off x="838080" y="1690560"/>
            <a:ext cx="5105160" cy="3151800"/>
          </a:xfrm>
          <a:prstGeom prst="rect">
            <a:avLst/>
          </a:prstGeom>
        </p:spPr>
        <p:txBody>
          <a:bodyPr tIns="45000" bIns="45000" anchor="ctr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Click to edit the outline text format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Second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Third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Fourth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Fifth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Sixth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Seventh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</p:txBody>
      </p:sp>
      <p:sp>
        <p:nvSpPr>
          <p:cNvPr id="318" name="PlaceHolder 5"/>
          <p:cNvSpPr>
            <a:spLocks noGrp="1"/>
          </p:cNvSpPr>
          <p:nvPr>
            <p:ph type="body"/>
          </p:nvPr>
        </p:nvSpPr>
        <p:spPr>
          <a:xfrm>
            <a:off x="6095880" y="1699200"/>
            <a:ext cx="5105160" cy="3151800"/>
          </a:xfrm>
          <a:prstGeom prst="rect">
            <a:avLst/>
          </a:prstGeom>
        </p:spPr>
        <p:txBody>
          <a:bodyPr tIns="45000" bIns="45000" anchor="ctr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Click to edit the outline text format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Second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Third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Fourth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Fifth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Sixth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Seventh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</p:txBody>
      </p:sp>
      <p:pic>
        <p:nvPicPr>
          <p:cNvPr id="319" name="Picture 9" descr=""/>
          <p:cNvPicPr/>
          <p:nvPr/>
        </p:nvPicPr>
        <p:blipFill>
          <a:blip r:embed="rId5"/>
          <a:stretch/>
        </p:blipFill>
        <p:spPr>
          <a:xfrm>
            <a:off x="5760" y="3453120"/>
            <a:ext cx="5028120" cy="3419280"/>
          </a:xfrm>
          <a:prstGeom prst="rect">
            <a:avLst/>
          </a:prstGeom>
          <a:ln w="12600">
            <a:noFill/>
          </a:ln>
        </p:spPr>
      </p:pic>
      <p:sp>
        <p:nvSpPr>
          <p:cNvPr id="320" name="PlaceHolder 6"/>
          <p:cNvSpPr>
            <a:spLocks noGrp="1"/>
          </p:cNvSpPr>
          <p:nvPr>
            <p:ph type="sldNum"/>
          </p:nvPr>
        </p:nvSpPr>
        <p:spPr>
          <a:xfrm>
            <a:off x="372960" y="6523200"/>
            <a:ext cx="263520" cy="268920"/>
          </a:xfrm>
          <a:prstGeom prst="rect">
            <a:avLst/>
          </a:prstGeom>
        </p:spPr>
        <p:txBody>
          <a:bodyPr lIns="45720" rIns="45720" tIns="45000" bIns="45000" anchor="ctr"/>
          <a:p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1" r:id="rId17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Picture 7" descr=""/>
          <p:cNvPicPr/>
          <p:nvPr/>
        </p:nvPicPr>
        <p:blipFill>
          <a:blip r:embed="rId2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pic>
        <p:nvPicPr>
          <p:cNvPr id="358" name="Picture 8" descr=""/>
          <p:cNvPicPr/>
          <p:nvPr/>
        </p:nvPicPr>
        <p:blipFill>
          <a:blip r:embed="rId3"/>
          <a:stretch/>
        </p:blipFill>
        <p:spPr>
          <a:xfrm>
            <a:off x="0" y="353880"/>
            <a:ext cx="12191760" cy="6520320"/>
          </a:xfrm>
          <a:prstGeom prst="rect">
            <a:avLst/>
          </a:prstGeom>
          <a:ln w="12600">
            <a:noFill/>
          </a:ln>
        </p:spPr>
      </p:pic>
      <p:sp>
        <p:nvSpPr>
          <p:cNvPr id="359" name="CustomShape 1" hidden="1"/>
          <p:cNvSpPr/>
          <p:nvPr/>
        </p:nvSpPr>
        <p:spPr>
          <a:xfrm>
            <a:off x="262800" y="438120"/>
            <a:ext cx="6211080" cy="1900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1" lang="pt-BR" sz="6600" spc="-1" strike="noStrike">
                <a:solidFill>
                  <a:srgbClr val="d7dd3b"/>
                </a:solidFill>
                <a:latin typeface="Tahoma"/>
                <a:ea typeface="Tahoma"/>
              </a:rPr>
              <a:t>presentation TITLE</a:t>
            </a:r>
            <a:endParaRPr b="0" lang="pt-BR" sz="6600" spc="-1" strike="noStrike">
              <a:latin typeface="Arial"/>
            </a:endParaRPr>
          </a:p>
        </p:txBody>
      </p:sp>
      <p:pic>
        <p:nvPicPr>
          <p:cNvPr id="360" name="Picture 7" descr=""/>
          <p:cNvPicPr/>
          <p:nvPr/>
        </p:nvPicPr>
        <p:blipFill>
          <a:blip r:embed="rId4"/>
          <a:stretch/>
        </p:blipFill>
        <p:spPr>
          <a:xfrm>
            <a:off x="10154880" y="6358680"/>
            <a:ext cx="1591560" cy="333360"/>
          </a:xfrm>
          <a:prstGeom prst="rect">
            <a:avLst/>
          </a:prstGeom>
          <a:ln w="12600">
            <a:noFill/>
          </a:ln>
        </p:spPr>
      </p:pic>
      <p:sp>
        <p:nvSpPr>
          <p:cNvPr id="361" name="PlaceHolder 2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675000"/>
          </a:xfrm>
          <a:prstGeom prst="rect">
            <a:avLst/>
          </a:prstGeom>
        </p:spPr>
        <p:txBody>
          <a:bodyPr lIns="45720" rIns="45720" tIns="45000" bIns="45000" anchor="ctr"/>
          <a:p>
            <a:pPr>
              <a:lnSpc>
                <a:spcPct val="90000"/>
              </a:lnSpc>
            </a:pPr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Title Text</a:t>
            </a:r>
            <a:endParaRPr b="0" lang="pt-BR" sz="44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362" name="PlaceHolder 3"/>
          <p:cNvSpPr>
            <a:spLocks noGrp="1"/>
          </p:cNvSpPr>
          <p:nvPr>
            <p:ph type="body"/>
          </p:nvPr>
        </p:nvSpPr>
        <p:spPr>
          <a:xfrm>
            <a:off x="1734480" y="1251000"/>
            <a:ext cx="8722800" cy="4885920"/>
          </a:xfrm>
          <a:prstGeom prst="rect">
            <a:avLst/>
          </a:prstGeom>
        </p:spPr>
        <p:txBody>
          <a:bodyPr tIns="45000" bIns="45000" anchor="ctr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Click to edit the outline text format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Second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Third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Fourth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Fifth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Sixth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6600" spc="-1" strike="noStrike">
                <a:solidFill>
                  <a:srgbClr val="005ca8"/>
                </a:solidFill>
                <a:latin typeface="Tahoma"/>
              </a:rPr>
              <a:t>Seventh Outline Level</a:t>
            </a:r>
            <a:endParaRPr b="0" lang="pt-BR" sz="6600" spc="-1" strike="noStrike">
              <a:solidFill>
                <a:srgbClr val="005ca8"/>
              </a:solidFill>
              <a:latin typeface="Tahoma"/>
            </a:endParaRPr>
          </a:p>
        </p:txBody>
      </p:sp>
      <p:pic>
        <p:nvPicPr>
          <p:cNvPr id="363" name="Picture 5" descr=""/>
          <p:cNvPicPr/>
          <p:nvPr/>
        </p:nvPicPr>
        <p:blipFill>
          <a:blip r:embed="rId5"/>
          <a:stretch/>
        </p:blipFill>
        <p:spPr>
          <a:xfrm>
            <a:off x="5760" y="3453120"/>
            <a:ext cx="5028120" cy="3419280"/>
          </a:xfrm>
          <a:prstGeom prst="rect">
            <a:avLst/>
          </a:prstGeom>
          <a:ln w="12600">
            <a:noFill/>
          </a:ln>
        </p:spPr>
      </p:pic>
      <p:sp>
        <p:nvSpPr>
          <p:cNvPr id="364" name="PlaceHolder 4"/>
          <p:cNvSpPr>
            <a:spLocks noGrp="1"/>
          </p:cNvSpPr>
          <p:nvPr>
            <p:ph type="sldNum"/>
          </p:nvPr>
        </p:nvSpPr>
        <p:spPr>
          <a:xfrm>
            <a:off x="372960" y="6523200"/>
            <a:ext cx="263520" cy="268920"/>
          </a:xfrm>
          <a:prstGeom prst="rect">
            <a:avLst/>
          </a:prstGeom>
        </p:spPr>
        <p:txBody>
          <a:bodyPr lIns="45720" rIns="45720" tIns="45000" bIns="45000" anchor="ctr"/>
          <a:p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slideLayout" Target="../slideLayouts/slideLayout3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3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slideLayout" Target="../slideLayouts/slideLayout3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jpeg"/><Relationship Id="rId4" Type="http://schemas.openxmlformats.org/officeDocument/2006/relationships/slideLayout" Target="../slideLayouts/slideLayout39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39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27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39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slideLayout" Target="../slideLayouts/slideLayout39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9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3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slideLayout" Target="../slideLayouts/slideLayout39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39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slideLayout" Target="../slideLayouts/slideLayout3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5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9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slideLayout" Target="../slideLayouts/slideLayout3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TextShape 1"/>
          <p:cNvSpPr txBox="1"/>
          <p:nvPr/>
        </p:nvSpPr>
        <p:spPr>
          <a:xfrm>
            <a:off x="262800" y="833040"/>
            <a:ext cx="6211080" cy="111132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45000" bIns="45000" anchor="ctr"/>
          <a:p>
            <a:r>
              <a:rPr b="0" lang="pt-BR" sz="1800" spc="-1" strike="noStrike">
                <a:solidFill>
                  <a:srgbClr val="005ca8"/>
                </a:solidFill>
                <a:latin typeface="Calibri"/>
              </a:rPr>
              <a:t>Treinamento</a:t>
            </a:r>
            <a:endParaRPr b="0" lang="pt-BR" sz="18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3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64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465" name="" descr=""/>
          <p:cNvPicPr/>
          <p:nvPr/>
        </p:nvPicPr>
        <p:blipFill>
          <a:blip r:embed="rId3"/>
          <a:stretch/>
        </p:blipFill>
        <p:spPr>
          <a:xfrm>
            <a:off x="1735560" y="1656000"/>
            <a:ext cx="9568440" cy="3888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6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67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468" name="" descr=""/>
          <p:cNvPicPr/>
          <p:nvPr/>
        </p:nvPicPr>
        <p:blipFill>
          <a:blip r:embed="rId3"/>
          <a:stretch/>
        </p:blipFill>
        <p:spPr>
          <a:xfrm>
            <a:off x="1296000" y="360000"/>
            <a:ext cx="10216080" cy="5859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9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70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sp>
        <p:nvSpPr>
          <p:cNvPr id="471" name="TextShape 2"/>
          <p:cNvSpPr txBox="1"/>
          <p:nvPr/>
        </p:nvSpPr>
        <p:spPr>
          <a:xfrm>
            <a:off x="838440" y="2387160"/>
            <a:ext cx="10515240" cy="13251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45000" bIns="45000" anchor="ctr"/>
          <a:p>
            <a:r>
              <a:rPr b="1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Nesse projeto agora, vamos utilizar o Hibernate para gerenciar nossa base de dados. Com isso, vamos utilizar o MAVEN para o controle das dependências, o Git para controlar a versão, vamos aprender a mapear as tabelas e unas instruções SQL. </a:t>
            </a:r>
            <a:endParaRPr b="0" lang="pt-BR" sz="44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2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73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474" name="" descr=""/>
          <p:cNvPicPr/>
          <p:nvPr/>
        </p:nvPicPr>
        <p:blipFill>
          <a:blip r:embed="rId3"/>
          <a:stretch/>
        </p:blipFill>
        <p:spPr>
          <a:xfrm>
            <a:off x="1224000" y="495360"/>
            <a:ext cx="9360000" cy="563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5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76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477" name="" descr=""/>
          <p:cNvPicPr/>
          <p:nvPr/>
        </p:nvPicPr>
        <p:blipFill>
          <a:blip r:embed="rId3"/>
          <a:stretch/>
        </p:blipFill>
        <p:spPr>
          <a:xfrm>
            <a:off x="1141920" y="1008000"/>
            <a:ext cx="5698080" cy="1952280"/>
          </a:xfrm>
          <a:prstGeom prst="rect">
            <a:avLst/>
          </a:prstGeom>
          <a:ln>
            <a:noFill/>
          </a:ln>
        </p:spPr>
      </p:pic>
      <p:pic>
        <p:nvPicPr>
          <p:cNvPr id="478" name="" descr=""/>
          <p:cNvPicPr/>
          <p:nvPr/>
        </p:nvPicPr>
        <p:blipFill>
          <a:blip r:embed="rId4"/>
          <a:stretch/>
        </p:blipFill>
        <p:spPr>
          <a:xfrm>
            <a:off x="4971600" y="2592000"/>
            <a:ext cx="6908400" cy="365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9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80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sp>
        <p:nvSpPr>
          <p:cNvPr id="481" name="TextShape 2"/>
          <p:cNvSpPr txBox="1"/>
          <p:nvPr/>
        </p:nvSpPr>
        <p:spPr>
          <a:xfrm>
            <a:off x="838800" y="2416680"/>
            <a:ext cx="10515240" cy="13251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45000" bIns="45000" anchor="ctr"/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    ◦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compile: escopo padrão do maven para o momento em que o código é compilado e vai junto com o artefato;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    ◦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provided: adicionado no momento da compilação, mas não vai junto com o artefato. Dessa forma você está dizendo que a dependência virá de maneira transitiva de alguma outra dependência;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    ◦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runtime: não inclui no artefato, pois estará disponível em tempo de execução;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    ◦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test: inclui apenas no escopo de testes;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    ◦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system: não inclui no artefato, pois estará disponível no ambiente;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    ◦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import: incluirá TODAS as dependências do ‘depencyManagement‘ que está definido no pom ‘parent’.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2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83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484" name="" descr=""/>
          <p:cNvPicPr/>
          <p:nvPr/>
        </p:nvPicPr>
        <p:blipFill>
          <a:blip r:embed="rId3"/>
          <a:stretch/>
        </p:blipFill>
        <p:spPr>
          <a:xfrm>
            <a:off x="314280" y="1152000"/>
            <a:ext cx="11455200" cy="4752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5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86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487" name="" descr=""/>
          <p:cNvPicPr/>
          <p:nvPr/>
        </p:nvPicPr>
        <p:blipFill>
          <a:blip r:embed="rId3"/>
          <a:stretch/>
        </p:blipFill>
        <p:spPr>
          <a:xfrm>
            <a:off x="1080000" y="216000"/>
            <a:ext cx="7744320" cy="5837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8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89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490" name="" descr=""/>
          <p:cNvPicPr/>
          <p:nvPr/>
        </p:nvPicPr>
        <p:blipFill>
          <a:blip r:embed="rId3"/>
          <a:stretch/>
        </p:blipFill>
        <p:spPr>
          <a:xfrm>
            <a:off x="864000" y="1286280"/>
            <a:ext cx="10879920" cy="4257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1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92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493" name="" descr=""/>
          <p:cNvPicPr/>
          <p:nvPr/>
        </p:nvPicPr>
        <p:blipFill>
          <a:blip r:embed="rId3"/>
          <a:stretch/>
        </p:blipFill>
        <p:spPr>
          <a:xfrm>
            <a:off x="864000" y="720000"/>
            <a:ext cx="10476360" cy="489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TextShape 1"/>
          <p:cNvSpPr txBox="1"/>
          <p:nvPr/>
        </p:nvSpPr>
        <p:spPr>
          <a:xfrm>
            <a:off x="838080" y="2386800"/>
            <a:ext cx="10515240" cy="13251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45000" bIns="45000" anchor="ctr"/>
          <a:p>
            <a:pPr algn="ctr">
              <a:lnSpc>
                <a:spcPct val="90000"/>
              </a:lnSpc>
            </a:pPr>
            <a:r>
              <a:rPr b="0" lang="pt-BR" sz="4400" spc="-1" strike="noStrike">
                <a:solidFill>
                  <a:srgbClr val="005ca8"/>
                </a:solidFill>
                <a:latin typeface="Tahoma"/>
              </a:rPr>
              <a:t>Wesley Martins</a:t>
            </a:r>
            <a:endParaRPr b="0" lang="pt-BR" sz="4400" spc="-1" strike="noStrike">
              <a:solidFill>
                <a:srgbClr val="005ca8"/>
              </a:solidFill>
              <a:latin typeface="Tahoma"/>
              <a:ea typeface="Tahoma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4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95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496" name="" descr=""/>
          <p:cNvPicPr/>
          <p:nvPr/>
        </p:nvPicPr>
        <p:blipFill>
          <a:blip r:embed="rId3"/>
          <a:stretch/>
        </p:blipFill>
        <p:spPr>
          <a:xfrm>
            <a:off x="1795320" y="342360"/>
            <a:ext cx="7780680" cy="6121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7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98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499" name="" descr=""/>
          <p:cNvPicPr/>
          <p:nvPr/>
        </p:nvPicPr>
        <p:blipFill>
          <a:blip r:embed="rId3"/>
          <a:stretch/>
        </p:blipFill>
        <p:spPr>
          <a:xfrm>
            <a:off x="737280" y="525600"/>
            <a:ext cx="10901520" cy="1778400"/>
          </a:xfrm>
          <a:prstGeom prst="rect">
            <a:avLst/>
          </a:prstGeom>
          <a:ln>
            <a:noFill/>
          </a:ln>
        </p:spPr>
      </p:pic>
      <p:pic>
        <p:nvPicPr>
          <p:cNvPr id="500" name="" descr=""/>
          <p:cNvPicPr/>
          <p:nvPr/>
        </p:nvPicPr>
        <p:blipFill>
          <a:blip r:embed="rId4"/>
          <a:stretch/>
        </p:blipFill>
        <p:spPr>
          <a:xfrm>
            <a:off x="936000" y="3021840"/>
            <a:ext cx="10881720" cy="1946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1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02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03" name="" descr=""/>
          <p:cNvPicPr/>
          <p:nvPr/>
        </p:nvPicPr>
        <p:blipFill>
          <a:blip r:embed="rId3"/>
          <a:stretch/>
        </p:blipFill>
        <p:spPr>
          <a:xfrm>
            <a:off x="504000" y="2576160"/>
            <a:ext cx="11232000" cy="1527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4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05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06" name="" descr=""/>
          <p:cNvPicPr/>
          <p:nvPr/>
        </p:nvPicPr>
        <p:blipFill>
          <a:blip r:embed="rId3"/>
          <a:stretch/>
        </p:blipFill>
        <p:spPr>
          <a:xfrm>
            <a:off x="936000" y="963000"/>
            <a:ext cx="10477080" cy="4581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7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08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09" name="" descr=""/>
          <p:cNvPicPr/>
          <p:nvPr/>
        </p:nvPicPr>
        <p:blipFill>
          <a:blip r:embed="rId3"/>
          <a:stretch/>
        </p:blipFill>
        <p:spPr>
          <a:xfrm>
            <a:off x="1580040" y="572760"/>
            <a:ext cx="9147960" cy="5619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0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11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12" name="" descr=""/>
          <p:cNvPicPr/>
          <p:nvPr/>
        </p:nvPicPr>
        <p:blipFill>
          <a:blip r:embed="rId3"/>
          <a:stretch/>
        </p:blipFill>
        <p:spPr>
          <a:xfrm>
            <a:off x="921600" y="487440"/>
            <a:ext cx="10094400" cy="5992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3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14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15" name="" descr=""/>
          <p:cNvPicPr/>
          <p:nvPr/>
        </p:nvPicPr>
        <p:blipFill>
          <a:blip r:embed="rId3"/>
          <a:stretch/>
        </p:blipFill>
        <p:spPr>
          <a:xfrm>
            <a:off x="461520" y="1944000"/>
            <a:ext cx="11490480" cy="302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6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17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18" name="" descr=""/>
          <p:cNvPicPr/>
          <p:nvPr/>
        </p:nvPicPr>
        <p:blipFill>
          <a:blip r:embed="rId3"/>
          <a:stretch/>
        </p:blipFill>
        <p:spPr>
          <a:xfrm>
            <a:off x="196200" y="622080"/>
            <a:ext cx="11699640" cy="5137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9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20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21" name="" descr=""/>
          <p:cNvPicPr/>
          <p:nvPr/>
        </p:nvPicPr>
        <p:blipFill>
          <a:blip r:embed="rId3"/>
          <a:stretch/>
        </p:blipFill>
        <p:spPr>
          <a:xfrm>
            <a:off x="792000" y="44640"/>
            <a:ext cx="7185240" cy="6813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5" dur="indefinite" restart="never" nodeType="tmRoot">
          <p:childTnLst>
            <p:seq>
              <p:cTn id="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2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23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24" name="" descr=""/>
          <p:cNvPicPr/>
          <p:nvPr/>
        </p:nvPicPr>
        <p:blipFill>
          <a:blip r:embed="rId3"/>
          <a:stretch/>
        </p:blipFill>
        <p:spPr>
          <a:xfrm>
            <a:off x="1734480" y="295560"/>
            <a:ext cx="8201520" cy="6256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" descr=""/>
          <p:cNvPicPr/>
          <p:nvPr/>
        </p:nvPicPr>
        <p:blipFill>
          <a:blip r:embed="rId1"/>
          <a:stretch/>
        </p:blipFill>
        <p:spPr>
          <a:xfrm>
            <a:off x="610200" y="864000"/>
            <a:ext cx="10909800" cy="4968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5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26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27" name="" descr=""/>
          <p:cNvPicPr/>
          <p:nvPr/>
        </p:nvPicPr>
        <p:blipFill>
          <a:blip r:embed="rId3"/>
          <a:stretch/>
        </p:blipFill>
        <p:spPr>
          <a:xfrm>
            <a:off x="936000" y="1368000"/>
            <a:ext cx="10220040" cy="4533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8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29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30" name="" descr=""/>
          <p:cNvPicPr/>
          <p:nvPr/>
        </p:nvPicPr>
        <p:blipFill>
          <a:blip r:embed="rId3"/>
          <a:stretch/>
        </p:blipFill>
        <p:spPr>
          <a:xfrm>
            <a:off x="204840" y="2016000"/>
            <a:ext cx="11819160" cy="3168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1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32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33" name="" descr=""/>
          <p:cNvPicPr/>
          <p:nvPr/>
        </p:nvPicPr>
        <p:blipFill>
          <a:blip r:embed="rId3"/>
          <a:stretch/>
        </p:blipFill>
        <p:spPr>
          <a:xfrm>
            <a:off x="360000" y="504000"/>
            <a:ext cx="9267480" cy="3744000"/>
          </a:xfrm>
          <a:prstGeom prst="rect">
            <a:avLst/>
          </a:prstGeom>
          <a:ln>
            <a:noFill/>
          </a:ln>
        </p:spPr>
      </p:pic>
      <p:pic>
        <p:nvPicPr>
          <p:cNvPr id="534" name="" descr=""/>
          <p:cNvPicPr/>
          <p:nvPr/>
        </p:nvPicPr>
        <p:blipFill>
          <a:blip r:embed="rId4"/>
          <a:stretch/>
        </p:blipFill>
        <p:spPr>
          <a:xfrm>
            <a:off x="288000" y="4339440"/>
            <a:ext cx="9960840" cy="1924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5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36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37" name="" descr=""/>
          <p:cNvPicPr/>
          <p:nvPr/>
        </p:nvPicPr>
        <p:blipFill>
          <a:blip r:embed="rId3"/>
          <a:stretch/>
        </p:blipFill>
        <p:spPr>
          <a:xfrm>
            <a:off x="504000" y="360000"/>
            <a:ext cx="9094680" cy="624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8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39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sp>
        <p:nvSpPr>
          <p:cNvPr id="540" name="TextShape 2"/>
          <p:cNvSpPr txBox="1"/>
          <p:nvPr/>
        </p:nvSpPr>
        <p:spPr>
          <a:xfrm>
            <a:off x="720000" y="2347560"/>
            <a:ext cx="10634400" cy="233244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45000" bIns="45000" anchor="ctr"/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ng-app: inicializar a aplicação AngularJS;</a:t>
            </a:r>
            <a:br/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ng-bind: coloca um observador sobre a variável, só é alterada quando tiver alteração de valor;</a:t>
            </a:r>
            <a:br/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ng-model: vinculada uma propriedade ao escopo;</a:t>
            </a:r>
            <a:br/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ng-class: permite efetuar alterações de estilo dinamicamente;</a:t>
            </a:r>
            <a:br/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ng-click: efetua a chamada de uma função quando o elemento html é acionado;</a:t>
            </a:r>
            <a:br/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ng-repeat: laço de iteração;</a:t>
            </a:r>
            <a:br/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ng-show: adiciona uma condição para exibir um atributo;</a:t>
            </a:r>
            <a:br/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ng-hide: adiciona uma condição para não exibir um atributo;</a:t>
            </a:r>
            <a:br/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ng-if: adiciona uma condição em um elemento html;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1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42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43" name="" descr=""/>
          <p:cNvPicPr/>
          <p:nvPr/>
        </p:nvPicPr>
        <p:blipFill>
          <a:blip r:embed="rId3"/>
          <a:stretch/>
        </p:blipFill>
        <p:spPr>
          <a:xfrm>
            <a:off x="601920" y="288000"/>
            <a:ext cx="10474920" cy="597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9" dur="indefinite" restart="never" nodeType="tmRoot">
          <p:childTnLst>
            <p:seq>
              <p:cTn id="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4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45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46" name="" descr=""/>
          <p:cNvPicPr/>
          <p:nvPr/>
        </p:nvPicPr>
        <p:blipFill>
          <a:blip r:embed="rId3"/>
          <a:stretch/>
        </p:blipFill>
        <p:spPr>
          <a:xfrm>
            <a:off x="216000" y="1805400"/>
            <a:ext cx="11765880" cy="2730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1" dur="indefinite" restart="never" nodeType="tmRoot">
          <p:childTnLst>
            <p:seq>
              <p:cTn id="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7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48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49" name="" descr=""/>
          <p:cNvPicPr/>
          <p:nvPr/>
        </p:nvPicPr>
        <p:blipFill>
          <a:blip r:embed="rId3"/>
          <a:stretch/>
        </p:blipFill>
        <p:spPr>
          <a:xfrm>
            <a:off x="105120" y="576000"/>
            <a:ext cx="12022920" cy="489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3" dur="indefinite" restart="never" nodeType="tmRoot">
          <p:childTnLst>
            <p:seq>
              <p:cTn id="7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0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51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52" name="" descr=""/>
          <p:cNvPicPr/>
          <p:nvPr/>
        </p:nvPicPr>
        <p:blipFill>
          <a:blip r:embed="rId3"/>
          <a:stretch/>
        </p:blipFill>
        <p:spPr>
          <a:xfrm>
            <a:off x="576000" y="725040"/>
            <a:ext cx="9800640" cy="5610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5" dur="indefinite" restart="never" nodeType="tmRoot">
          <p:childTnLst>
            <p:seq>
              <p:cTn id="7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3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54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55" name="" descr=""/>
          <p:cNvPicPr/>
          <p:nvPr/>
        </p:nvPicPr>
        <p:blipFill>
          <a:blip r:embed="rId3"/>
          <a:stretch/>
        </p:blipFill>
        <p:spPr>
          <a:xfrm>
            <a:off x="720000" y="936000"/>
            <a:ext cx="11255760" cy="3012120"/>
          </a:xfrm>
          <a:prstGeom prst="rect">
            <a:avLst/>
          </a:prstGeom>
          <a:ln>
            <a:noFill/>
          </a:ln>
        </p:spPr>
      </p:pic>
      <p:pic>
        <p:nvPicPr>
          <p:cNvPr id="556" name="" descr=""/>
          <p:cNvPicPr/>
          <p:nvPr/>
        </p:nvPicPr>
        <p:blipFill>
          <a:blip r:embed="rId4"/>
          <a:stretch/>
        </p:blipFill>
        <p:spPr>
          <a:xfrm>
            <a:off x="2078280" y="3205440"/>
            <a:ext cx="9585720" cy="3094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7" dur="indefinite" restart="never" nodeType="tmRoot">
          <p:childTnLst>
            <p:seq>
              <p:cTn id="7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51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sp>
        <p:nvSpPr>
          <p:cNvPr id="452" name="TextShape 2"/>
          <p:cNvSpPr txBox="1"/>
          <p:nvPr/>
        </p:nvSpPr>
        <p:spPr>
          <a:xfrm>
            <a:off x="838440" y="2387160"/>
            <a:ext cx="10515240" cy="13251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45000" bIns="45000" anchor="ctr"/>
          <a:p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Java está instaldo?</a:t>
            </a:r>
            <a:br/>
            <a:br/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java -version</a:t>
            </a:r>
            <a:br/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javac -version</a:t>
            </a:r>
            <a:br/>
            <a:br/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Eclipse - IDE</a:t>
            </a:r>
            <a:endParaRPr b="1" lang="pt-BR" sz="44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7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558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pic>
        <p:nvPicPr>
          <p:cNvPr id="559" name="" descr=""/>
          <p:cNvPicPr/>
          <p:nvPr/>
        </p:nvPicPr>
        <p:blipFill>
          <a:blip r:embed="rId3"/>
          <a:stretch/>
        </p:blipFill>
        <p:spPr>
          <a:xfrm>
            <a:off x="432000" y="965160"/>
            <a:ext cx="11701800" cy="3930840"/>
          </a:xfrm>
          <a:prstGeom prst="rect">
            <a:avLst/>
          </a:prstGeom>
          <a:ln>
            <a:noFill/>
          </a:ln>
        </p:spPr>
      </p:pic>
      <p:pic>
        <p:nvPicPr>
          <p:cNvPr id="560" name="" descr=""/>
          <p:cNvPicPr/>
          <p:nvPr/>
        </p:nvPicPr>
        <p:blipFill>
          <a:blip r:embed="rId4"/>
          <a:stretch/>
        </p:blipFill>
        <p:spPr>
          <a:xfrm>
            <a:off x="648000" y="5472000"/>
            <a:ext cx="9141120" cy="118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9" dur="indefinite" restart="never" nodeType="tmRoot">
          <p:childTnLst>
            <p:seq>
              <p:cTn id="8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iming>
    <p:tnLst>
      <p:par>
        <p:cTn id="81" dur="indefinite" restart="never" nodeType="tmRoot">
          <p:childTnLst>
            <p:seq>
              <p:cTn id="8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3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54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sp>
        <p:nvSpPr>
          <p:cNvPr id="455" name="TextShape 2"/>
          <p:cNvSpPr txBox="1"/>
          <p:nvPr/>
        </p:nvSpPr>
        <p:spPr>
          <a:xfrm>
            <a:off x="838440" y="2387160"/>
            <a:ext cx="10515240" cy="13251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45000" bIns="45000" anchor="ctr"/>
          <a:p>
            <a:r>
              <a:rPr b="1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Nesse primeiro projeto, vamos criar uma classe Cachorro com os atributos nome e idade, e com os métodos latir() e correr(). Precisamos criar três cachorros: Pingo, Shrek e Apolo.</a:t>
            </a:r>
            <a:endParaRPr b="0" lang="pt-BR" sz="44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" descr=""/>
          <p:cNvPicPr/>
          <p:nvPr/>
        </p:nvPicPr>
        <p:blipFill>
          <a:blip r:embed="rId1"/>
          <a:stretch/>
        </p:blipFill>
        <p:spPr>
          <a:xfrm>
            <a:off x="1155960" y="417240"/>
            <a:ext cx="9572040" cy="6278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TextShape 1"/>
          <p:cNvSpPr txBox="1"/>
          <p:nvPr/>
        </p:nvSpPr>
        <p:spPr>
          <a:xfrm>
            <a:off x="860760" y="2381040"/>
            <a:ext cx="10515240" cy="18669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45000" bIns="45000" anchor="ctr"/>
          <a:p>
            <a:r>
              <a:rPr b="0" lang="pt-BR" sz="4400" spc="-1" strike="noStrike">
                <a:solidFill>
                  <a:srgbClr val="005ca8"/>
                </a:solidFill>
                <a:latin typeface="Tahoma"/>
                <a:ea typeface="Tahoma"/>
              </a:rPr>
              <a:t>Nesse segundo projeto, vamos criar uma Servelt que retorne uma lista de cachorros.</a:t>
            </a:r>
            <a:endParaRPr b="0" lang="pt-BR" sz="4400" spc="-1" strike="noStrike">
              <a:solidFill>
                <a:srgbClr val="005ca8"/>
              </a:solidFill>
              <a:latin typeface="Calibri"/>
            </a:endParaRPr>
          </a:p>
        </p:txBody>
      </p:sp>
      <p:sp>
        <p:nvSpPr>
          <p:cNvPr id="458" name="CustomShape 2"/>
          <p:cNvSpPr/>
          <p:nvPr/>
        </p:nvSpPr>
        <p:spPr>
          <a:xfrm>
            <a:off x="720000" y="2952000"/>
            <a:ext cx="10605960" cy="37285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" descr=""/>
          <p:cNvPicPr/>
          <p:nvPr/>
        </p:nvPicPr>
        <p:blipFill>
          <a:blip r:embed="rId1"/>
          <a:stretch/>
        </p:blipFill>
        <p:spPr>
          <a:xfrm>
            <a:off x="1080000" y="792000"/>
            <a:ext cx="11090160" cy="4933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0" name="Object 1"/>
          <p:cNvGraphicFramePr/>
          <p:nvPr/>
        </p:nvGraphicFramePr>
        <p:xfrm>
          <a:off x="3067200" y="2880000"/>
          <a:ext cx="6124320" cy="10857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461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3067200" y="2880000"/>
                    <a:ext cx="6124320" cy="10857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  <p:sp>
        <p:nvSpPr>
          <p:cNvPr id="462" name="TextShape 2"/>
          <p:cNvSpPr txBox="1"/>
          <p:nvPr/>
        </p:nvSpPr>
        <p:spPr>
          <a:xfrm>
            <a:off x="838440" y="2387160"/>
            <a:ext cx="10515240" cy="13251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45000" bIns="45000" anchor="ctr"/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	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•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GET: Solicitação de um recurso, os dados são enviados na URI da solicitação;  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•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POST: Utilizado para criar um recurso, os dados são enviados no corpo da requisição;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•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PUT: Utilizado para armazenar um recurso na URI fornecida;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•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DELETE: Utilizado para excluir um recurso;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•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TRACE: Utilizada para analisar a requisição; 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•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OPTIONS: Retorna os métodos HTTP suportados pelo servidor para URL especifica;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•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PATCH: Serve para atualizar partes de um recurso, não o recurso todo;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•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CONNECT: Converte a requisição para um túnel TCP/IP transparente. Utilizado para SSL; 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  <a:p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    • </a:t>
            </a:r>
            <a:r>
              <a:rPr b="1" lang="pt-BR" sz="2000" spc="-1" strike="noStrike">
                <a:solidFill>
                  <a:srgbClr val="005ca8"/>
                </a:solidFill>
                <a:latin typeface="Tahoma"/>
                <a:ea typeface="Tahoma"/>
              </a:rPr>
              <a:t>HEAD: Retorna somente o cabeçalho de um resposta.</a:t>
            </a:r>
            <a:endParaRPr b="0" lang="pt-BR" sz="2000" spc="-1" strike="noStrike">
              <a:solidFill>
                <a:srgbClr val="005ca8"/>
              </a:solidFill>
              <a:latin typeface="Calibri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6d3a92"/>
      </a:accent1>
      <a:accent2>
        <a:srgbClr val="33c0cc"/>
      </a:accent2>
      <a:accent3>
        <a:srgbClr val="d7dd3b"/>
      </a:accent3>
      <a:accent4>
        <a:srgbClr val="005ca8"/>
      </a:accent4>
      <a:accent5>
        <a:srgbClr val="8f8f8f"/>
      </a:accent5>
      <a:accent6>
        <a:srgbClr val="6e6e6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Application>LibreOffice/6.0.3.2$Linux_X86_64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2019-03-13T17:25:05Z</dcterms:modified>
  <cp:revision>1</cp:revision>
  <dc:subject/>
  <dc:title/>
</cp:coreProperties>
</file>